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Oswa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layfairDisplay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82c66f2fb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82c66f2f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82c66f2f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82c66f2f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82c66f2fb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82c66f2f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82c66f2f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82c66f2f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82c66f2f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82c66f2f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82c66f2fb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82c66f2fb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82c66f2f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82c66f2f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82c66f2fb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82c66f2fb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82c66f2fb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82c66f2f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82c66f2f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82c66f2f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82c66f2f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82c66f2f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82c66f2f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82c66f2f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82c66f2fb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82c66f2fb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82c66f2fb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82c66f2fb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82c66f2f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82c66f2f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82c66f2f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82c66f2f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82c66f2f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982c66f2f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82c66f2fb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82c66f2fb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982c66f2fb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982c66f2fb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82c66f2fb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82c66f2fb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82c66f2f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82c66f2f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82c66f2fb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82c66f2fb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82c66f2fb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982c66f2f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82c66f2fb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982c66f2fb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82c66f2f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982c66f2f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82c66f2fb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82c66f2fb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82c66f2f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82c66f2f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82c66f2fb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982c66f2f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82c66f2f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82c66f2f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37671" t="0"/>
          <a:stretch/>
        </p:blipFill>
        <p:spPr>
          <a:xfrm>
            <a:off x="4416900" y="-37837"/>
            <a:ext cx="6243901" cy="521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97475" y="2454200"/>
            <a:ext cx="44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503775"/>
            <a:ext cx="6347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to be a command line hacker :</a:t>
            </a:r>
            <a:endParaRPr b="1" sz="2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Shell Scripting</a:t>
            </a:r>
            <a:endParaRPr b="1" sz="2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about</a:t>
            </a:r>
            <a:r>
              <a:rPr lang="en"/>
              <a:t> ls command.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1013250" y="1081950"/>
            <a:ext cx="80373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: Always Use man &lt;command&gt; to learn more.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89">
                <a:latin typeface="Arial"/>
                <a:ea typeface="Arial"/>
                <a:cs typeface="Arial"/>
                <a:sym typeface="Arial"/>
              </a:rPr>
              <a:t>Common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" sz="1289">
                <a:latin typeface="Arial"/>
                <a:ea typeface="Arial"/>
                <a:cs typeface="Arial"/>
                <a:sym typeface="Arial"/>
              </a:rPr>
              <a:t>Options 	Option Long 			option Description</a:t>
            </a:r>
            <a:endParaRPr sz="12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-a 			--all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List all files, 			even those with names that begin with a period, which are normally not listed (that is, hidden).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-A 			--almost-all 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Like the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-a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option except it does not list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(current directory) and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..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(parent directory).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-d 			--directory 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Ordinarily,if a directory is specified,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will list the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contents of the directory, not the directory itself. Use this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option in conjunction with the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-l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option to see details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about the directory rather than its contents.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-F 			--classify 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This option will append an indicator character to the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end of each listed name. For example, it will append a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forward slash (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) if the name is a directory.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-h 			--human-readable 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In long format listings, display file sizes in humanreadable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9">
                <a:latin typeface="Arial"/>
                <a:ea typeface="Arial"/>
                <a:cs typeface="Arial"/>
                <a:sym typeface="Arial"/>
              </a:rPr>
              <a:t>format rather than in bytes.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-l 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Display results in long format.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-r 			--reverse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Display the results in reverse order. Normally, </a:t>
            </a:r>
            <a:r>
              <a:rPr lang="en" sz="1189"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displays its results in ascending alphabetical order.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-S 				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Sort results by file size.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9">
                <a:latin typeface="Arial"/>
                <a:ea typeface="Arial"/>
                <a:cs typeface="Arial"/>
                <a:sym typeface="Arial"/>
              </a:rPr>
              <a:t>-t 							</a:t>
            </a:r>
            <a:r>
              <a:rPr lang="en" sz="1239">
                <a:latin typeface="Arial"/>
                <a:ea typeface="Arial"/>
                <a:cs typeface="Arial"/>
                <a:sym typeface="Arial"/>
              </a:rPr>
              <a:t>Sort by modification time.</a:t>
            </a:r>
            <a:endParaRPr sz="12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Long Listing -&gt; ls -l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11625" y="970300"/>
            <a:ext cx="8224800" cy="3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72" y="970300"/>
            <a:ext cx="6850501" cy="3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latin typeface="Arial"/>
                <a:ea typeface="Arial"/>
                <a:cs typeface="Arial"/>
                <a:sym typeface="Arial"/>
              </a:rPr>
              <a:t>Manipulating Files and Directories</a:t>
            </a:r>
            <a:endParaRPr sz="14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60"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- Copy files and directories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- Move/rename files and directories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mkdir - Create directories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 Remove files and directories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Learn more about rm &amp;&amp; cp &amp;&amp; mv to get more of your system!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`man`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Wildcards in commands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777574"/>
            <a:ext cx="5992650" cy="16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725" y="2440925"/>
            <a:ext cx="5992651" cy="2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610575" y="118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p - copy command and its attributes.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15" y="754375"/>
            <a:ext cx="6617576" cy="42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Rm- remove command and some attributes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00" y="1455975"/>
            <a:ext cx="6739700" cy="25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It’s called I/O redirection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widely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 Used with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cat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Concatenate files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sort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Sort lines of text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uniq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Report or omit repeated lines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grep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Print lines matching a pattern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wc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Print newline, word, and byte counts for each file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head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Output the first part of a file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Output the last part of a file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tee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Read from standard input and write to standard output and files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Redirecting Standard Output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I/O redirection allows us to redefine where standard output goes. To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 standard output to another file instead of the screen, we use the </a:t>
            </a:r>
            <a:r>
              <a:rPr lang="en" sz="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redirection operator followed by the name of the file.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Redirecting Standard Error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Redirecting standard error lacks the ease of a dedicated redirection operator.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redirect standard error, we must refer to its file descriptor. A program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produce output on any of several numbered file streams.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Redirecting Standard Output and Standard Error to One File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cases in which we may want to capture all of the output of a command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single file. To do this, we must redirect both standard output and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error at the same time.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What I s the Shell?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The shell is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a program that takes keyboard commands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and passes them to the operating system to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carry out. Almost all Linux distributions supply a shell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program from the GNU Project called </a:t>
            </a:r>
            <a:r>
              <a:rPr lang="en" sz="850">
                <a:latin typeface="Arial"/>
                <a:ea typeface="Arial"/>
                <a:cs typeface="Arial"/>
                <a:sym typeface="Arial"/>
              </a:rPr>
              <a:t>bash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The name is an acronym for bourne-again shell, a reference to the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fact that </a:t>
            </a:r>
            <a:r>
              <a:rPr lang="en" sz="850">
                <a:latin typeface="Arial"/>
                <a:ea typeface="Arial"/>
                <a:cs typeface="Arial"/>
                <a:sym typeface="Arial"/>
              </a:rPr>
              <a:t>bash 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is an enhanced replacement for </a:t>
            </a:r>
            <a:r>
              <a:rPr lang="en" sz="850">
                <a:latin typeface="Arial"/>
                <a:ea typeface="Arial"/>
                <a:cs typeface="Arial"/>
                <a:sym typeface="Arial"/>
              </a:rPr>
              <a:t>sh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the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original Unix shell program written by Steve Bourne.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Redirecting Standard Input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cases in which we may want to get all  the input from shell interface or from a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single file. To do this, we must redirect both standard input using “&lt;”.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Pipelines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capability of commands to read data from standard input and send to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output is utilized by a shell feature called pipelines. Using the pipe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 </a:t>
            </a:r>
            <a:r>
              <a:rPr lang="en" sz="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standard output of one command can be piped into the standard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of another.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operations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75" y="1567549"/>
            <a:ext cx="6962951" cy="27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Permissions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chmod </a:t>
            </a: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a file’s mode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</a:t>
            </a: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a shell as another user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sudo </a:t>
            </a: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 a command as another user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Permission Attribute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100" y="1567556"/>
            <a:ext cx="4087324" cy="322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1" y="149050"/>
            <a:ext cx="4087326" cy="23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Symbolic Notations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90675"/>
            <a:ext cx="84010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" y="443026"/>
            <a:ext cx="8029549" cy="42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file decriptions/types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100" y="1109654"/>
            <a:ext cx="9143999" cy="382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Scripting.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How to Write a Shell Script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To successfully create and run a shell script, we need to do three things.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1. Write a script. Shell scripts are ordinary text files. So, we need a text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editor to write them. The best text editors will provide syntax highlighting,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allowing us to see a color-coded view of the elements of the script. Syntax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highlighting will help us spot certain kinds of common errors. </a:t>
            </a:r>
            <a:r>
              <a:rPr lang="en" sz="650">
                <a:latin typeface="Arial"/>
                <a:ea typeface="Arial"/>
                <a:cs typeface="Arial"/>
                <a:sym typeface="Arial"/>
              </a:rPr>
              <a:t>vim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650">
                <a:latin typeface="Arial"/>
                <a:ea typeface="Arial"/>
                <a:cs typeface="Arial"/>
                <a:sym typeface="Arial"/>
              </a:rPr>
              <a:t>gedit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,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rial"/>
                <a:ea typeface="Arial"/>
                <a:cs typeface="Arial"/>
                <a:sym typeface="Arial"/>
              </a:rPr>
              <a:t>kate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, and many other editors are good candidates for writing scripts.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2. Make the script executable. The system is rather fussy about not letting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any old text file be treated as a program, and for good reason! We need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to set the script file’s permissions to allow execution. </a:t>
            </a:r>
            <a:r>
              <a:rPr b="1" lang="en"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chmod 755</a:t>
            </a:r>
            <a:endParaRPr b="1" sz="10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3. Put the script somewhere the shell can find it. The shell automatically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searches certain directories for executable files when no explicit pathname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is specified. For maximum convenience, we will place our scripts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 these directories.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“ALL SHELL SCRIPS MUST HAVE SHEBANG `#!/bin/&lt;shellname&gt;`”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 (if -elif-else)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275675" y="1116150"/>
            <a:ext cx="82941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 [ expresion]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eli</a:t>
            </a:r>
            <a:r>
              <a:rPr lang="en"/>
              <a:t> f [ expresion]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Else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# this is important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NOTE: All conditions/expr must be in sq. brackets.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Terminal Emulators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latin typeface="Arial"/>
                <a:ea typeface="Arial"/>
                <a:cs typeface="Arial"/>
                <a:sym typeface="Arial"/>
              </a:rPr>
              <a:t>When using a graphical user interface (GUI), we need another program</a:t>
            </a:r>
            <a:endParaRPr b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latin typeface="Arial"/>
                <a:ea typeface="Arial"/>
                <a:cs typeface="Arial"/>
                <a:sym typeface="Arial"/>
              </a:rPr>
              <a:t>called a terminal emulator to interact with the shell.</a:t>
            </a:r>
            <a:endParaRPr b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ack &amp; white shot of hands rolling up jean pant leg to expose wearer's western boots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26728" r="14124" t="0"/>
          <a:stretch/>
        </p:blipFill>
        <p:spPr>
          <a:xfrm>
            <a:off x="4571996" y="0"/>
            <a:ext cx="4571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conditons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 : check if given path/object is dir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-f : </a:t>
            </a:r>
            <a:r>
              <a:rPr lang="en"/>
              <a:t>check if given path/object is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 :check if given path/object exist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b="1" lang="en"/>
              <a:t>True</a:t>
            </a:r>
            <a:r>
              <a:rPr lang="en"/>
              <a:t> on success and </a:t>
            </a:r>
            <a:r>
              <a:rPr b="1" lang="en"/>
              <a:t>False</a:t>
            </a:r>
            <a:r>
              <a:rPr lang="en"/>
              <a:t> on failure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and Iterations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Syntax: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While [ expr]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1297500" y="558150"/>
            <a:ext cx="70389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Foe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i in &lt;series&gt; # it can be like 1 2 3 4 OR {&lt;start&gt;:&lt;end&gt;:&lt;step&gt;}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other loops too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Until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Select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Exection of Shell cmds on a script</a:t>
            </a:r>
            <a:endParaRPr/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the </a:t>
            </a:r>
            <a:r>
              <a:rPr lang="en"/>
              <a:t>syntax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 &lt;a valid command &gt;)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store/extract op: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&lt;a valid var&gt;=$</a:t>
            </a:r>
            <a:r>
              <a:rPr lang="en"/>
              <a:t>(&lt;a valid command &gt;)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operation and syntaxs</a:t>
            </a:r>
            <a:endParaRPr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343475" y="807150"/>
            <a:ext cx="8509500" cy="3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-lt - less than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-mt - more than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-eq - equality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 - not equal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 / &amp;&amp; - logical and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-o / || - logical 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evaluate a mathematiocal expr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$(( &lt; var &gt; &lt;opertaion&gt; &lt;var&gt;))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Eg: c=$((${a}+${b}))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`expr &lt;valid operation&gt;`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575" y="291475"/>
            <a:ext cx="56187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Get know some basic </a:t>
            </a:r>
            <a:r>
              <a:rPr lang="en" sz="2200"/>
              <a:t>Terminologies</a:t>
            </a:r>
            <a:r>
              <a:rPr lang="en" sz="2200"/>
              <a:t>!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Standard files.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Std-IP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Std-OP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Std-E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Command History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Cursor Movement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Learn to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Ending a Terminal Session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Using exit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What Exactly Are Commands?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 command can be one of four different things.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• An executable program like all those files we saw in /usr/bin. Within this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category, programs can be compiled binaries such as programs written in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C and C++, or programs written in scripting languages such as the shell,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Perl, Python, Ruby, and so on.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• A command built into the shell itself. </a:t>
            </a:r>
            <a:r>
              <a:rPr lang="en" sz="650">
                <a:latin typeface="Arial"/>
                <a:ea typeface="Arial"/>
                <a:cs typeface="Arial"/>
                <a:sym typeface="Arial"/>
              </a:rPr>
              <a:t>bash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supports a number of commands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internally called shell builtins. The </a:t>
            </a:r>
            <a:r>
              <a:rPr lang="en" sz="650">
                <a:latin typeface="Arial"/>
                <a:ea typeface="Arial"/>
                <a:cs typeface="Arial"/>
                <a:sym typeface="Arial"/>
              </a:rPr>
              <a:t>cd </a:t>
            </a:r>
            <a:r>
              <a:rPr lang="en" sz="750">
                <a:latin typeface="Arial"/>
                <a:ea typeface="Arial"/>
                <a:cs typeface="Arial"/>
                <a:sym typeface="Arial"/>
              </a:rPr>
              <a:t>command, for example, is a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shell builtin.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• A shell function. Shell functions are miniature shell scripts incorporated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into the environment. We will cover configuring the environment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and writing shell functions in later chapters, but for now, just be aware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that they exist.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Directories!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 Unix-like operating system such as Linux organizes its files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 what is called a hierarchical directory structure. This means they are organized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 a tree-like pattern of directories (sometimes called folders in other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systems), which may contain files and other directories. The first directory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in the file system is called the root directory. The root directory contains files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Arial"/>
                <a:ea typeface="Arial"/>
                <a:cs typeface="Arial"/>
                <a:sym typeface="Arial"/>
              </a:rPr>
              <a:t>and subdirectories, which contain more files and subdirectories, and so on.</a:t>
            </a:r>
            <a:endParaRPr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2335" l="0" r="0" t="2335"/>
          <a:stretch/>
        </p:blipFill>
        <p:spPr>
          <a:xfrm>
            <a:off x="0" y="228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some Commands….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very basic and useful!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60100" y="850125"/>
            <a:ext cx="2773500" cy="4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Pwd - current working dir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Whoami - current user(name)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- current data and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History - all shell history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 copy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 remove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Clear - clear the shell interface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 - manuals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Exit- close the session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Who - logged in history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Mkdir - make dir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Cat - concate files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- move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2986025" y="985350"/>
            <a:ext cx="2773500" cy="4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 - create/combine multiple command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Echo - print on std 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 listing contents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cho command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052550" y="1258425"/>
            <a:ext cx="70389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Used to print output on the std op by default.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Syantx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lang="en" sz="1400"/>
              <a:t>e</a:t>
            </a:r>
            <a:r>
              <a:rPr lang="en" sz="1400"/>
              <a:t>cho  &lt;object&gt;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" name="Google Shape;109;p21"/>
          <p:cNvSpPr txBox="1"/>
          <p:nvPr/>
        </p:nvSpPr>
        <p:spPr>
          <a:xfrm>
            <a:off x="1116275" y="2455825"/>
            <a:ext cx="71442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 command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grep utility searches any given input files, selecting lines that match one or more patterns.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Grep comes with some built in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attributes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make work efficient.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 - grep -n/-a &lt;pattern&gt; &lt;file&gt;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